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3144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9699700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№132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мая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12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 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утром и днем временами дождь, гроза. Ветер юго-западный с переходом на северо-западный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2-7, днем 7-12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4-6, днем 13-15 тепла.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 </a:t>
            </a:r>
            <a:endParaRPr lang="kk-KZ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9-14, порывы 15-20 м/с. Температура воздуха 4-6 тепла. 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6727988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330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9307" y="6181987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25770</TotalTime>
  <Words>606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5213</cp:revision>
  <cp:lastPrinted>2021-07-01T03:56:27Z</cp:lastPrinted>
  <dcterms:created xsi:type="dcterms:W3CDTF">2018-03-27T06:03:00Z</dcterms:created>
  <dcterms:modified xsi:type="dcterms:W3CDTF">2026-05-12T08:07:29Z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